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77" r:id="rId4"/>
    <p:sldId id="271" r:id="rId5"/>
    <p:sldId id="293" r:id="rId6"/>
    <p:sldId id="270" r:id="rId7"/>
    <p:sldId id="275" r:id="rId8"/>
    <p:sldId id="266" r:id="rId9"/>
    <p:sldId id="272" r:id="rId10"/>
    <p:sldId id="259" r:id="rId11"/>
    <p:sldId id="260" r:id="rId12"/>
    <p:sldId id="261" r:id="rId13"/>
    <p:sldId id="267" r:id="rId14"/>
    <p:sldId id="279" r:id="rId15"/>
    <p:sldId id="280" r:id="rId16"/>
    <p:sldId id="281" r:id="rId17"/>
    <p:sldId id="262" r:id="rId18"/>
    <p:sldId id="274" r:id="rId19"/>
    <p:sldId id="263" r:id="rId20"/>
    <p:sldId id="276" r:id="rId21"/>
    <p:sldId id="273" r:id="rId22"/>
    <p:sldId id="278" r:id="rId23"/>
    <p:sldId id="285" r:id="rId24"/>
    <p:sldId id="282" r:id="rId25"/>
    <p:sldId id="286" r:id="rId26"/>
    <p:sldId id="283" r:id="rId27"/>
    <p:sldId id="288" r:id="rId28"/>
    <p:sldId id="284" r:id="rId29"/>
    <p:sldId id="289" r:id="rId30"/>
    <p:sldId id="290" r:id="rId31"/>
    <p:sldId id="291" r:id="rId32"/>
    <p:sldId id="292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744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803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785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39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46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01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986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847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60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41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3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71557-2769-4511-A07F-6D38CE0C61E1}" type="datetimeFigureOut">
              <a:rPr lang="ru-RU" smtClean="0"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370C4-6C6B-46F8-BA73-EF92E8E31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43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д\Desktop\Новая папка\год родных языков-2021-лого-1-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37320"/>
            <a:ext cx="4807640" cy="480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www.profiz.ru/upl/pictures/SE/09_2019/%D0%A1%D1%82%D0%B0%D1%80%D1%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865" y="2779400"/>
            <a:ext cx="3243471" cy="243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667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ТАТАРСТАН РЕСПУБЛИКАСЫНДА ТУГАН ТЕЛЛӘР ҺӘМ ХАЛЫКЛАР БЕРДӘМЛЕГЕ ЕЛЫНА СТАРТ БИРЕЛДЕ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6800" y="5516885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СТАРТ ГОДУ РОДНЫХ ЯЗЫКОВ И НАРОДНОГО ЕДИНСТВА В РЕСПУБЛИКЕ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97082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848">
        <p:circle/>
      </p:transition>
    </mc:Choice>
    <mc:Fallback xmlns="">
      <p:transition spd="slow" advTm="10848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ед\Desktop\Символика Года РЯиН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-57030"/>
            <a:ext cx="4729138" cy="689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8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848">
        <p:circle/>
      </p:transition>
    </mc:Choice>
    <mc:Fallback xmlns="">
      <p:transition spd="slow" advTm="10848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6728" y="-730800"/>
            <a:ext cx="13716000" cy="857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89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101">
        <p:circle/>
      </p:transition>
    </mc:Choice>
    <mc:Fallback xmlns="">
      <p:transition spd="slow" advTm="11101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4292919" cy="606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736" y="116632"/>
            <a:ext cx="4292920" cy="606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79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324">
        <p:circle/>
      </p:transition>
    </mc:Choice>
    <mc:Fallback xmlns="">
      <p:transition spd="slow" advTm="11324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д\Desktop\Новая папка\год родных языков-2021-лого-1-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37320"/>
            <a:ext cx="4807640" cy="480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www.profiz.ru/upl/pictures/SE/09_2019/%D0%A1%D1%82%D0%B0%D1%80%D1%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865" y="2779400"/>
            <a:ext cx="3243471" cy="243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667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ТАТАРСТАН РЕСПУБЛИКАСЫНДА ТУГАН ТЕЛЛӘР ҺӘМ ХАЛЫКЛАР БЕРДӘМЛЕГЕ ЕЛЫНА СТАРТ БИРЕЛДЕ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6800" y="5516885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СТАРТ ГОДУ РОДНЫХ ЯЗЫКОВ И НАРОДНОГО ЕДИНСТВА В РЕСПУБЛИКЕ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66738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613">
        <p:circle/>
      </p:transition>
    </mc:Choice>
    <mc:Fallback xmlns="">
      <p:transition spd="slow" advTm="11613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мед\Desktop\Новая папка\Народы Р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11914"/>
            <a:ext cx="6052196" cy="68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30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72">
        <p:circle/>
      </p:transition>
    </mc:Choice>
    <mc:Fallback xmlns="">
      <p:transition spd="slow" advTm="11072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мед\Desktop\День род языка\201702211008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44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126">
        <p:circle/>
      </p:transition>
    </mc:Choice>
    <mc:Fallback xmlns="">
      <p:transition spd="slow" advTm="11126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258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58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679">
        <p:circle/>
      </p:transition>
    </mc:Choice>
    <mc:Fallback xmlns="">
      <p:transition spd="slow" advTm="10679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мед\Desktop\День род языка\556274_2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52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02">
        <p:circle/>
      </p:transition>
    </mc:Choice>
    <mc:Fallback xmlns="">
      <p:transition spd="slow" advTm="11002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04672" cy="693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447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674">
        <p:circle/>
      </p:transition>
    </mc:Choice>
    <mc:Fallback xmlns="">
      <p:transition spd="slow" advTm="11674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232" y="0"/>
            <a:ext cx="9214232" cy="667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14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825">
        <p:circle/>
      </p:transition>
    </mc:Choice>
    <mc:Fallback xmlns="">
      <p:transition spd="slow" advTm="10825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245" y="0"/>
            <a:ext cx="9638512" cy="7069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3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876">
        <p:circle/>
      </p:transition>
    </mc:Choice>
    <mc:Fallback xmlns="">
      <p:transition spd="slow" advTm="10876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д\Desktop\Новая папка\год родных языков-2021-лого-1-основн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3360"/>
            <a:ext cx="6463824" cy="646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80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803">
        <p:circle/>
      </p:transition>
    </mc:Choice>
    <mc:Fallback xmlns="">
      <p:transition spd="slow" advTm="10803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cdn01.ru/files/users/images/11/63/116336396f47eea7bbb536ea570017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383525" cy="568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88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206">
        <p:circle/>
      </p:transition>
    </mc:Choice>
    <mc:Fallback xmlns="">
      <p:transition spd="slow" advTm="11206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ic.pics.livejournal.com/acer120/36510962/414544/414544_origin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664" y="0"/>
            <a:ext cx="928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9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640">
        <p:circle/>
      </p:transition>
    </mc:Choice>
    <mc:Fallback xmlns="">
      <p:transition spd="slow" advTm="10640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ages.myshared.ru/4/52396/slid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85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75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374">
        <p:circle/>
      </p:transition>
    </mc:Choice>
    <mc:Fallback xmlns="">
      <p:transition spd="slow" advTm="10374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892" y="1"/>
            <a:ext cx="9671476" cy="689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709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03">
        <p:circle/>
      </p:transition>
    </mc:Choice>
    <mc:Fallback xmlns="">
      <p:transition spd="slow" advTm="11003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мед\Desktop\День род языка\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41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53">
        <p:circle/>
      </p:transition>
    </mc:Choice>
    <mc:Fallback xmlns="">
      <p:transition spd="slow" advTm="11053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663" y="1"/>
            <a:ext cx="9744382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01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774">
        <p:circle/>
      </p:transition>
    </mc:Choice>
    <mc:Fallback xmlns="">
      <p:transition spd="slow" advTm="10774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мед\Desktop\День род языка\uYNifthNZ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41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999">
        <p:circle/>
      </p:transition>
    </mc:Choice>
    <mc:Fallback xmlns="">
      <p:transition spd="slow" advTm="10999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мед\Desktop\День род языка\hello_html_mbcd5be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3"/>
            <a:ext cx="9144000" cy="685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72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">
        <p:circle/>
      </p:transition>
    </mc:Choice>
    <mc:Fallback xmlns="">
      <p:transition spd="slow" advTm="8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https://ds04.infourok.ru/uploads/ex/0ac0/000cef87-8a251e46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08" y="-1"/>
            <a:ext cx="917220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130">
        <p:circle/>
      </p:transition>
    </mc:Choice>
    <mc:Fallback xmlns="">
      <p:transition spd="slow" advTm="11130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ages.myshared.ru/17/1101295/slide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2634"/>
            <a:ext cx="9144000" cy="693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47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63">
        <p:circle/>
      </p:transition>
    </mc:Choice>
    <mc:Fallback xmlns="">
      <p:transition spd="slow" advTm="11063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.pinimg.com/736x/87/a7/3b/87a73b14a1b9f556a78de9b692bd3d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035" y="0"/>
            <a:ext cx="9238035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47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731">
        <p:circle/>
      </p:transition>
    </mc:Choice>
    <mc:Fallback xmlns="">
      <p:transition spd="slow" advTm="10731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ds05.infourok.ru/uploads/ex/020e/0001afbd-4cdb485b/img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98"/>
            <a:ext cx="9144000" cy="704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11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982">
        <p:circle/>
      </p:transition>
    </mc:Choice>
    <mc:Fallback xmlns="">
      <p:transition spd="slow" advTm="10982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cloud.prezentacii.org/19/05/149090/images/screen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457056"/>
            <a:ext cx="9433048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04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615">
        <p:circle/>
      </p:transition>
    </mc:Choice>
    <mc:Fallback xmlns="">
      <p:transition spd="slow" advTm="11615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1.slide-share.ru/s_slide/f7b38a455334c8df5c48e3fbb2650919/1f553415-4d6e-4616-8b7d-c98c794ada78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s1.slide-share.ru/s_slide/f7b38a455334c8df5c48e3fbb2650919/1f553415-4d6e-4616-8b7d-c98c794ada78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s1.slide-share.ru/s_slide/f7b38a455334c8df5c48e3fbb2650919/1f553415-4d6e-4616-8b7d-c98c794ada78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1" descr="https://s1.slide-share.ru/s_slide/f7b38a455334c8df5c48e3fbb2650919/1f553415-4d6e-4616-8b7d-c98c794ada78.jpe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3" descr="https://s1.slide-share.ru/s_slide/f7b38a455334c8df5c48e3fbb2650919/1f553415-4d6e-4616-8b7d-c98c794ada78.jpe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90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6"/>
            <a:ext cx="9143999" cy="6852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2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550">
        <p:circle/>
      </p:transition>
    </mc:Choice>
    <mc:Fallback xmlns="">
      <p:transition spd="slow" advTm="10550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ds01.infourok.ru/uploads/ex/0066/00000065-1bc78fa2/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396536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36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660">
        <p:circle/>
      </p:transition>
    </mc:Choice>
    <mc:Fallback xmlns="">
      <p:transition spd="slow" advTm="10660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900igr.net/up/datas/134065/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416" y="12575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43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166">
        <p:circle/>
      </p:transition>
    </mc:Choice>
    <mc:Fallback xmlns="">
      <p:transition spd="slow" advTm="11166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27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246">
        <p:circle/>
      </p:transition>
    </mc:Choice>
    <mc:Fallback xmlns="">
      <p:transition spd="slow" advTm="11246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6728" y="-730800"/>
            <a:ext cx="13716000" cy="857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18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666">
        <p:circle/>
      </p:transition>
    </mc:Choice>
    <mc:Fallback xmlns="">
      <p:transition spd="slow" advTm="10666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д\Desktop\Новая папка\год родных языков-2021-лого-1-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37320"/>
            <a:ext cx="4807640" cy="480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www.profiz.ru/upl/pictures/SE/09_2019/%D0%A1%D1%82%D0%B0%D1%80%D1%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865" y="2779400"/>
            <a:ext cx="3243471" cy="243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667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ТАТАРСТАН РЕСПУБЛИКАСЫНДА ТУГАН ТЕЛЛӘР ҺӘМ ХАЛЫКЛАР БЕРДӘМЛЕГЕ ЕЛЫНА СТАРТ БИРЕЛДЕ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6800" y="5516885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21.01.2021 -  СТАРТ ГОДУ РОДНЫХ ЯЗЫКОВ И НАРОДНОГО ЕДИНСТВА В РЕСПУБЛИКЕ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49522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1036">
        <p:circle/>
      </p:transition>
    </mc:Choice>
    <mc:Fallback xmlns="">
      <p:transition spd="slow" advTm="11036">
        <p:circl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72</Words>
  <Application>Microsoft Office PowerPoint</Application>
  <PresentationFormat>Экран (4:3)</PresentationFormat>
  <Paragraphs>6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Teacher</cp:lastModifiedBy>
  <cp:revision>37</cp:revision>
  <dcterms:created xsi:type="dcterms:W3CDTF">2021-01-20T05:52:24Z</dcterms:created>
  <dcterms:modified xsi:type="dcterms:W3CDTF">2021-01-20T11:43:03Z</dcterms:modified>
</cp:coreProperties>
</file>